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10/23/2019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766343745"/>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Cruel and Unusual</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9E86801E-6B38-4770-A80A-C1D16DD32860}"/>
              </a:ext>
            </a:extLst>
          </p:cNvPr>
          <p:cNvPicPr>
            <a:picLocks noChangeAspect="1"/>
          </p:cNvPicPr>
          <p:nvPr/>
        </p:nvPicPr>
        <p:blipFill>
          <a:blip r:embed="rId5"/>
          <a:stretch>
            <a:fillRect/>
          </a:stretch>
        </p:blipFill>
        <p:spPr>
          <a:xfrm>
            <a:off x="180474" y="3707640"/>
            <a:ext cx="7025777" cy="264731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Cruel and Unusual</a:t>
            </a:r>
          </a:p>
          <a:p>
            <a:pPr algn="ctr"/>
            <a:r>
              <a:rPr lang="en-US" b="1" dirty="0"/>
              <a:t>Written Stage Briefing</a:t>
            </a:r>
          </a:p>
          <a:p>
            <a:r>
              <a:rPr lang="en-US" dirty="0"/>
              <a:t>Cruel and Unusual is a 31 round, 155 point, Comstock Field Course. There are fifteen USPSA targets and one pepper popper.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aimed at orange cone. Carbine is loaded, safety on, held with both hands, shouldered.</a:t>
            </a:r>
          </a:p>
          <a:p>
            <a:endParaRPr lang="en-US" dirty="0"/>
          </a:p>
          <a:p>
            <a:r>
              <a:rPr lang="en-US" dirty="0"/>
              <a:t>Upon start signal, engage the targets as they become available from within the shooting area. The pepper popper activates the swinging target.</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1459</TotalTime>
  <Words>203</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2019-10-23T15:29:04Z</dcterms:modified>
  <cp:category>Shooting</cp:category>
</cp:coreProperties>
</file>

<file path=docProps/thumbnail.jpeg>
</file>